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72" r:id="rId3"/>
    <p:sldId id="274" r:id="rId4"/>
    <p:sldId id="276" r:id="rId5"/>
    <p:sldId id="278" r:id="rId6"/>
    <p:sldId id="280" r:id="rId7"/>
    <p:sldId id="282" r:id="rId8"/>
    <p:sldId id="284" r:id="rId9"/>
    <p:sldId id="286" r:id="rId10"/>
  </p:sldIdLst>
  <p:sldSz cx="1584325" cy="9763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50" autoAdjust="0"/>
    <p:restoredTop sz="94291" autoAdjust="0"/>
  </p:normalViewPr>
  <p:slideViewPr>
    <p:cSldViewPr snapToGrid="0">
      <p:cViewPr varScale="1">
        <p:scale>
          <a:sx n="400" d="100"/>
          <a:sy n="400" d="100"/>
        </p:scale>
        <p:origin x="1680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9CA1290A-48AB-4965-A809-B98804A4E1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5632"/>
            <a:ext cx="1584325" cy="976139"/>
          </a:xfrm>
          <a:prstGeom prst="rect">
            <a:avLst/>
          </a:prstGeom>
        </p:spPr>
      </p:pic>
      <p:sp>
        <p:nvSpPr>
          <p:cNvPr id="13" name="Marcador de texto 10">
            <a:extLst>
              <a:ext uri="{FF2B5EF4-FFF2-40B4-BE49-F238E27FC236}">
                <a16:creationId xmlns:a16="http://schemas.microsoft.com/office/drawing/2014/main" id="{2FAA2472-7DFD-4B06-9095-34970B8C11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50117" y="164305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  <p:sp>
        <p:nvSpPr>
          <p:cNvPr id="14" name="Marcador de texto 10">
            <a:extLst>
              <a:ext uri="{FF2B5EF4-FFF2-40B4-BE49-F238E27FC236}">
                <a16:creationId xmlns:a16="http://schemas.microsoft.com/office/drawing/2014/main" id="{FB4478DE-69AF-4565-947B-6357FE7C11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64305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30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C/ </a:t>
            </a:r>
            <a:r>
              <a:rPr lang="es-ES" dirty="0" err="1">
                <a:latin typeface="Lato" panose="020F0502020204030203" pitchFamily="34" charset="0"/>
              </a:rPr>
              <a:t>xxxxx</a:t>
            </a:r>
            <a:r>
              <a:rPr lang="es-ES" dirty="0">
                <a:latin typeface="Lato" panose="020F0502020204030203" pitchFamily="34" charset="0"/>
              </a:rPr>
              <a:t> </a:t>
            </a:r>
            <a:r>
              <a:rPr lang="es-ES" dirty="0" err="1">
                <a:latin typeface="Lato" panose="020F0502020204030203" pitchFamily="34" charset="0"/>
              </a:rPr>
              <a:t>xxxxxxx</a:t>
            </a:r>
            <a:r>
              <a:rPr lang="es-ES" dirty="0">
                <a:latin typeface="Lato" panose="020F0502020204030203" pitchFamily="34" charset="0"/>
              </a:rPr>
              <a:t> </a:t>
            </a:r>
            <a:r>
              <a:rPr lang="es-ES" dirty="0" err="1">
                <a:latin typeface="Lato" panose="020F0502020204030203" pitchFamily="34" charset="0"/>
              </a:rPr>
              <a:t>xxxxxxx</a:t>
            </a:r>
            <a:endParaRPr lang="es-ES" dirty="0">
              <a:latin typeface="Lato" panose="020F0502020204030203" pitchFamily="34" charset="0"/>
            </a:endParaRPr>
          </a:p>
          <a:p>
            <a:pPr lvl="0"/>
            <a:r>
              <a:rPr lang="es-ES" dirty="0" err="1">
                <a:latin typeface="Lato" panose="020F0502020204030203" pitchFamily="34" charset="0"/>
              </a:rPr>
              <a:t>xxxxx</a:t>
            </a:r>
            <a:r>
              <a:rPr lang="es-ES" dirty="0">
                <a:latin typeface="Lato" panose="020F0502020204030203" pitchFamily="34" charset="0"/>
              </a:rPr>
              <a:t> </a:t>
            </a:r>
            <a:r>
              <a:rPr lang="es-ES" dirty="0" err="1">
                <a:latin typeface="Lato" panose="020F0502020204030203" pitchFamily="34" charset="0"/>
              </a:rPr>
              <a:t>xxxxxx</a:t>
            </a:r>
            <a:r>
              <a:rPr lang="es-ES" dirty="0">
                <a:latin typeface="Lato" panose="020F0502020204030203" pitchFamily="34" charset="0"/>
              </a:rPr>
              <a:t> </a:t>
            </a:r>
            <a:r>
              <a:rPr lang="es-ES" dirty="0" err="1">
                <a:latin typeface="Lato" panose="020F0502020204030203" pitchFamily="34" charset="0"/>
              </a:rPr>
              <a:t>xxxxx</a:t>
            </a:r>
            <a:endParaRPr lang="es-ES" dirty="0"/>
          </a:p>
        </p:txBody>
      </p:sp>
      <p:sp>
        <p:nvSpPr>
          <p:cNvPr id="15" name="Marcador de texto 10">
            <a:extLst>
              <a:ext uri="{FF2B5EF4-FFF2-40B4-BE49-F238E27FC236}">
                <a16:creationId xmlns:a16="http://schemas.microsoft.com/office/drawing/2014/main" id="{6D960783-07BE-4D7F-A9E5-08C106D8B3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13938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30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XXX </a:t>
            </a:r>
            <a:r>
              <a:rPr lang="es-ES" dirty="0" err="1">
                <a:latin typeface="Lato" panose="020F0502020204030203" pitchFamily="34" charset="0"/>
              </a:rPr>
              <a:t>XXX</a:t>
            </a:r>
            <a:r>
              <a:rPr lang="es-ES" dirty="0">
                <a:latin typeface="Lato" panose="020F0502020204030203" pitchFamily="34" charset="0"/>
              </a:rPr>
              <a:t> </a:t>
            </a:r>
            <a:r>
              <a:rPr lang="es-ES" dirty="0" err="1">
                <a:latin typeface="Lato" panose="020F0502020204030203" pitchFamily="34" charset="0"/>
              </a:rPr>
              <a:t>XXX</a:t>
            </a:r>
            <a:endParaRPr lang="es-ES" dirty="0"/>
          </a:p>
        </p:txBody>
      </p:sp>
      <p:sp>
        <p:nvSpPr>
          <p:cNvPr id="16" name="Marcador de texto 10">
            <a:extLst>
              <a:ext uri="{FF2B5EF4-FFF2-40B4-BE49-F238E27FC236}">
                <a16:creationId xmlns:a16="http://schemas.microsoft.com/office/drawing/2014/main" id="{5198DFEE-ABD4-42DD-85E4-22CC91E02C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52437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300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 err="1">
                <a:latin typeface="Lato" panose="020F0502020204030203" pitchFamily="34" charset="0"/>
              </a:rPr>
              <a:t>ejemplo@ejemplo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0285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FA55-0207-4BEE-8DAA-F8F7C0BC800A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AEE66-020A-491C-B9CA-073B48A4AC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5506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3783" y="51980"/>
            <a:ext cx="341620" cy="82738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22" y="51980"/>
            <a:ext cx="1005056" cy="82738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FA55-0207-4BEE-8DAA-F8F7C0BC800A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AEE66-020A-491C-B9CA-073B48A4AC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799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2BD3AC-F28B-4E9C-9FEC-0E952CFF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FA55-0207-4BEE-8DAA-F8F7C0BC800A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4D9E45-2AFE-4A9B-B4E6-4A2FA4BE2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F873273-DD66-4B75-9D67-2DA6823EA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AEE66-020A-491C-B9CA-073B48A4AC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762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70197F8-E4D9-45D0-AA51-24B0D05558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4"/>
            <a:ext cx="1584325" cy="976139"/>
          </a:xfrm>
          <a:prstGeom prst="rect">
            <a:avLst/>
          </a:prstGeom>
        </p:spPr>
      </p:pic>
      <p:sp>
        <p:nvSpPr>
          <p:cNvPr id="10" name="Marcador de texto 10">
            <a:extLst>
              <a:ext uri="{FF2B5EF4-FFF2-40B4-BE49-F238E27FC236}">
                <a16:creationId xmlns:a16="http://schemas.microsoft.com/office/drawing/2014/main" id="{9F6793CB-4A4F-4E0B-B380-34AEE84707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3954" y="66674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153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2CD5C8FA-2C98-42B6-A753-54D98B630A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"/>
            <a:ext cx="1584325" cy="976139"/>
          </a:xfrm>
          <a:prstGeom prst="rect">
            <a:avLst/>
          </a:prstGeom>
        </p:spPr>
      </p:pic>
      <p:sp>
        <p:nvSpPr>
          <p:cNvPr id="10" name="Marcador de texto 10">
            <a:extLst>
              <a:ext uri="{FF2B5EF4-FFF2-40B4-BE49-F238E27FC236}">
                <a16:creationId xmlns:a16="http://schemas.microsoft.com/office/drawing/2014/main" id="{FF20E3BC-595C-4FE0-9810-5BD80F86AC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242" y="819149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88598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F60529CD-AC40-4B98-9E1D-3D0C622718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"/>
            <a:ext cx="1584325" cy="976139"/>
          </a:xfrm>
          <a:prstGeom prst="rect">
            <a:avLst/>
          </a:prstGeom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904C6D37-DB78-4D96-8342-00092F7919D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81098" y="816767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707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2F2B1BC1-A423-4F26-BBA3-172F046CEF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"/>
            <a:ext cx="1584325" cy="976139"/>
          </a:xfrm>
          <a:prstGeom prst="rect">
            <a:avLst/>
          </a:prstGeom>
        </p:spPr>
      </p:pic>
      <p:sp>
        <p:nvSpPr>
          <p:cNvPr id="17" name="Marcador de texto 10">
            <a:extLst>
              <a:ext uri="{FF2B5EF4-FFF2-40B4-BE49-F238E27FC236}">
                <a16:creationId xmlns:a16="http://schemas.microsoft.com/office/drawing/2014/main" id="{6D361DC9-B609-49EE-9C3B-1E95E8E432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33473" y="151906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  <p:sp>
        <p:nvSpPr>
          <p:cNvPr id="18" name="Marcador de texto 10">
            <a:extLst>
              <a:ext uri="{FF2B5EF4-FFF2-40B4-BE49-F238E27FC236}">
                <a16:creationId xmlns:a16="http://schemas.microsoft.com/office/drawing/2014/main" id="{20A26A60-C144-4464-B8F6-AA9449DBA9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3802" y="707341"/>
            <a:ext cx="933453" cy="138499"/>
          </a:xfrm>
        </p:spPr>
        <p:txBody>
          <a:bodyPr>
            <a:noAutofit/>
          </a:bodyPr>
          <a:lstStyle>
            <a:lvl1pPr marL="0" indent="0">
              <a:buNone/>
              <a:defRPr sz="3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 err="1">
                <a:latin typeface="Lato" panose="020F0502020204030203" pitchFamily="34" charset="0"/>
              </a:rPr>
              <a:t>xxxx</a:t>
            </a:r>
            <a:r>
              <a:rPr lang="es-ES" dirty="0">
                <a:latin typeface="Lato" panose="020F0502020204030203" pitchFamily="34" charset="0"/>
              </a:rPr>
              <a:t> </a:t>
            </a:r>
            <a:r>
              <a:rPr lang="es-ES" dirty="0" err="1">
                <a:latin typeface="Lato" panose="020F0502020204030203" pitchFamily="34" charset="0"/>
              </a:rPr>
              <a:t>xxxxxxxx</a:t>
            </a:r>
            <a:r>
              <a:rPr lang="es-ES" dirty="0">
                <a:latin typeface="Lato" panose="020F0502020204030203" pitchFamily="34" charset="0"/>
              </a:rPr>
              <a:t> </a:t>
            </a:r>
            <a:endParaRPr lang="es-ES" dirty="0"/>
          </a:p>
        </p:txBody>
      </p:sp>
      <p:sp>
        <p:nvSpPr>
          <p:cNvPr id="19" name="Marcador de texto 10">
            <a:extLst>
              <a:ext uri="{FF2B5EF4-FFF2-40B4-BE49-F238E27FC236}">
                <a16:creationId xmlns:a16="http://schemas.microsoft.com/office/drawing/2014/main" id="{C7C43E7B-63CC-4775-80CB-CAF3CE8660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66824" y="365135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3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CIUDAD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727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6EE422C-7CDA-4512-95E2-1776A098EB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"/>
            <a:ext cx="1584325" cy="976139"/>
          </a:xfrm>
          <a:prstGeom prst="rect">
            <a:avLst/>
          </a:prstGeom>
        </p:spPr>
      </p:pic>
      <p:sp>
        <p:nvSpPr>
          <p:cNvPr id="13" name="Marcador de texto 10">
            <a:extLst>
              <a:ext uri="{FF2B5EF4-FFF2-40B4-BE49-F238E27FC236}">
                <a16:creationId xmlns:a16="http://schemas.microsoft.com/office/drawing/2014/main" id="{5E6E8AA7-C444-44A3-86A7-8B56910CE2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130" y="23275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  <p:sp>
        <p:nvSpPr>
          <p:cNvPr id="14" name="Marcador de texto 10">
            <a:extLst>
              <a:ext uri="{FF2B5EF4-FFF2-40B4-BE49-F238E27FC236}">
                <a16:creationId xmlns:a16="http://schemas.microsoft.com/office/drawing/2014/main" id="{72E96C57-7522-4095-89E0-5711B5A09F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2436" y="115712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3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Ciudad</a:t>
            </a:r>
            <a:endParaRPr lang="es-ES" dirty="0"/>
          </a:p>
        </p:txBody>
      </p:sp>
      <p:sp>
        <p:nvSpPr>
          <p:cNvPr id="15" name="Marcador de texto 10">
            <a:extLst>
              <a:ext uri="{FF2B5EF4-FFF2-40B4-BE49-F238E27FC236}">
                <a16:creationId xmlns:a16="http://schemas.microsoft.com/office/drawing/2014/main" id="{A3A5DF1A-E3A6-4BBD-B626-DA235863DD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2904" y="823441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3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 err="1">
                <a:latin typeface="Lato" panose="020F0502020204030203" pitchFamily="34" charset="0"/>
              </a:rPr>
              <a:t>ejemplo@ejemplo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7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FA55-0207-4BEE-8DAA-F8F7C0BC800A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AEE66-020A-491C-B9CA-073B48A4AC5D}" type="slidenum">
              <a:rPr lang="es-ES" smtClean="0"/>
              <a:t>‹Nº›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678D9F5-E7C8-4857-A77D-06CA15131C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"/>
            <a:ext cx="1584325" cy="976139"/>
          </a:xfrm>
          <a:prstGeom prst="rect">
            <a:avLst/>
          </a:prstGeom>
        </p:spPr>
      </p:pic>
      <p:sp>
        <p:nvSpPr>
          <p:cNvPr id="8" name="Marcador de texto 10">
            <a:extLst>
              <a:ext uri="{FF2B5EF4-FFF2-40B4-BE49-F238E27FC236}">
                <a16:creationId xmlns:a16="http://schemas.microsoft.com/office/drawing/2014/main" id="{E87079C1-F6C7-4739-9B89-66BBC7A778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1098" y="73818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3864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8D887581-999C-46EB-A110-2C8A7FF1FD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"/>
            <a:ext cx="1584325" cy="976139"/>
          </a:xfrm>
          <a:prstGeom prst="rect">
            <a:avLst/>
          </a:prstGeom>
        </p:spPr>
      </p:pic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CCBD210B-D7F4-4C07-AAB7-275A0179AC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47736" y="726280"/>
            <a:ext cx="1154112" cy="138499"/>
          </a:xfrm>
        </p:spPr>
        <p:txBody>
          <a:bodyPr>
            <a:noAutofit/>
          </a:bodyPr>
          <a:lstStyle>
            <a:lvl1pPr marL="0" indent="0">
              <a:buNone/>
              <a:defRPr sz="600">
                <a:solidFill>
                  <a:srgbClr val="861236"/>
                </a:solidFill>
                <a:latin typeface="Lato" panose="020F0502020204030203" pitchFamily="34" charset="0"/>
              </a:defRPr>
            </a:lvl1pPr>
            <a:lvl2pPr>
              <a:defRPr sz="501"/>
            </a:lvl2pPr>
            <a:lvl3pPr>
              <a:defRPr sz="846"/>
            </a:lvl3pPr>
            <a:lvl4pPr marL="312451" indent="0">
              <a:buNone/>
              <a:defRPr sz="410"/>
            </a:lvl4pPr>
            <a:lvl5pPr marL="416601" indent="0" algn="l">
              <a:buNone/>
              <a:defRPr sz="800">
                <a:latin typeface="Lato" panose="020F0502020204030203" pitchFamily="34" charset="0"/>
              </a:defRPr>
            </a:lvl5pPr>
          </a:lstStyle>
          <a:p>
            <a:pPr lvl="0"/>
            <a:r>
              <a:rPr lang="es-ES" dirty="0">
                <a:latin typeface="Lato" panose="020F0502020204030203" pitchFamily="34" charset="0"/>
              </a:rPr>
              <a:t>Ejemplo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1916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29" y="65088"/>
            <a:ext cx="510986" cy="227806"/>
          </a:xfrm>
        </p:spPr>
        <p:txBody>
          <a:bodyPr anchor="b"/>
          <a:lstStyle>
            <a:lvl1pPr>
              <a:defRPr sz="4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3544" y="140571"/>
            <a:ext cx="802065" cy="693815"/>
          </a:xfrm>
        </p:spPr>
        <p:txBody>
          <a:bodyPr anchor="t"/>
          <a:lstStyle>
            <a:lvl1pPr marL="0" indent="0">
              <a:buNone/>
              <a:defRPr sz="416"/>
            </a:lvl1pPr>
            <a:lvl2pPr marL="59390" indent="0">
              <a:buNone/>
              <a:defRPr sz="364"/>
            </a:lvl2pPr>
            <a:lvl3pPr marL="118781" indent="0">
              <a:buNone/>
              <a:defRPr sz="312"/>
            </a:lvl3pPr>
            <a:lvl4pPr marL="178171" indent="0">
              <a:buNone/>
              <a:defRPr sz="260"/>
            </a:lvl4pPr>
            <a:lvl5pPr marL="237561" indent="0">
              <a:buNone/>
              <a:defRPr sz="260"/>
            </a:lvl5pPr>
            <a:lvl6pPr marL="296951" indent="0">
              <a:buNone/>
              <a:defRPr sz="260"/>
            </a:lvl6pPr>
            <a:lvl7pPr marL="356342" indent="0">
              <a:buNone/>
              <a:defRPr sz="260"/>
            </a:lvl7pPr>
            <a:lvl8pPr marL="415732" indent="0">
              <a:buNone/>
              <a:defRPr sz="260"/>
            </a:lvl8pPr>
            <a:lvl9pPr marL="475122" indent="0">
              <a:buNone/>
              <a:defRPr sz="26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29" y="292894"/>
            <a:ext cx="510986" cy="542622"/>
          </a:xfrm>
        </p:spPr>
        <p:txBody>
          <a:bodyPr/>
          <a:lstStyle>
            <a:lvl1pPr marL="0" indent="0">
              <a:buNone/>
              <a:defRPr sz="208"/>
            </a:lvl1pPr>
            <a:lvl2pPr marL="59390" indent="0">
              <a:buNone/>
              <a:defRPr sz="182"/>
            </a:lvl2pPr>
            <a:lvl3pPr marL="118781" indent="0">
              <a:buNone/>
              <a:defRPr sz="156"/>
            </a:lvl3pPr>
            <a:lvl4pPr marL="178171" indent="0">
              <a:buNone/>
              <a:defRPr sz="130"/>
            </a:lvl4pPr>
            <a:lvl5pPr marL="237561" indent="0">
              <a:buNone/>
              <a:defRPr sz="130"/>
            </a:lvl5pPr>
            <a:lvl6pPr marL="296951" indent="0">
              <a:buNone/>
              <a:defRPr sz="130"/>
            </a:lvl6pPr>
            <a:lvl7pPr marL="356342" indent="0">
              <a:buNone/>
              <a:defRPr sz="130"/>
            </a:lvl7pPr>
            <a:lvl8pPr marL="415732" indent="0">
              <a:buNone/>
              <a:defRPr sz="130"/>
            </a:lvl8pPr>
            <a:lvl9pPr marL="475122" indent="0">
              <a:buNone/>
              <a:defRPr sz="13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8FA55-0207-4BEE-8DAA-F8F7C0BC800A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AEE66-020A-491C-B9CA-073B48A4AC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093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23" y="51980"/>
            <a:ext cx="1366480" cy="188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23" y="259898"/>
            <a:ext cx="1366480" cy="61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922" y="904897"/>
            <a:ext cx="356473" cy="519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8FA55-0207-4BEE-8DAA-F8F7C0BC800A}" type="datetimeFigureOut">
              <a:rPr lang="es-ES" smtClean="0"/>
              <a:t>23/04/2020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4808" y="904897"/>
            <a:ext cx="534710" cy="519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8930" y="904897"/>
            <a:ext cx="356473" cy="519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AEE66-020A-491C-B9CA-073B48A4AC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5912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50" r:id="rId12"/>
  </p:sldLayoutIdLst>
  <p:txStyles>
    <p:titleStyle>
      <a:lvl1pPr algn="l" defTabSz="118781" rtl="0" eaLnBrk="1" latinLnBrk="0" hangingPunct="1">
        <a:lnSpc>
          <a:spcPct val="90000"/>
        </a:lnSpc>
        <a:spcBef>
          <a:spcPct val="0"/>
        </a:spcBef>
        <a:buNone/>
        <a:defRPr sz="5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695" indent="-29695" algn="l" defTabSz="118781" rtl="0" eaLnBrk="1" latinLnBrk="0" hangingPunct="1">
        <a:lnSpc>
          <a:spcPct val="90000"/>
        </a:lnSpc>
        <a:spcBef>
          <a:spcPts val="130"/>
        </a:spcBef>
        <a:buFont typeface="Arial" panose="020B0604020202020204" pitchFamily="34" charset="0"/>
        <a:buChar char="•"/>
        <a:defRPr sz="364" kern="1200">
          <a:solidFill>
            <a:schemeClr val="tx1"/>
          </a:solidFill>
          <a:latin typeface="+mn-lt"/>
          <a:ea typeface="+mn-ea"/>
          <a:cs typeface="+mn-cs"/>
        </a:defRPr>
      </a:lvl1pPr>
      <a:lvl2pPr marL="89085" indent="-29695" algn="l" defTabSz="118781" rtl="0" eaLnBrk="1" latinLnBrk="0" hangingPunct="1">
        <a:lnSpc>
          <a:spcPct val="90000"/>
        </a:lnSpc>
        <a:spcBef>
          <a:spcPts val="65"/>
        </a:spcBef>
        <a:buFont typeface="Arial" panose="020B0604020202020204" pitchFamily="34" charset="0"/>
        <a:buChar char="•"/>
        <a:defRPr sz="312" kern="1200">
          <a:solidFill>
            <a:schemeClr val="tx1"/>
          </a:solidFill>
          <a:latin typeface="+mn-lt"/>
          <a:ea typeface="+mn-ea"/>
          <a:cs typeface="+mn-cs"/>
        </a:defRPr>
      </a:lvl2pPr>
      <a:lvl3pPr marL="148476" indent="-29695" algn="l" defTabSz="118781" rtl="0" eaLnBrk="1" latinLnBrk="0" hangingPunct="1">
        <a:lnSpc>
          <a:spcPct val="90000"/>
        </a:lnSpc>
        <a:spcBef>
          <a:spcPts val="65"/>
        </a:spcBef>
        <a:buFont typeface="Arial" panose="020B0604020202020204" pitchFamily="34" charset="0"/>
        <a:buChar char="•"/>
        <a:defRPr sz="260" kern="1200">
          <a:solidFill>
            <a:schemeClr val="tx1"/>
          </a:solidFill>
          <a:latin typeface="+mn-lt"/>
          <a:ea typeface="+mn-ea"/>
          <a:cs typeface="+mn-cs"/>
        </a:defRPr>
      </a:lvl3pPr>
      <a:lvl4pPr marL="207866" indent="-29695" algn="l" defTabSz="118781" rtl="0" eaLnBrk="1" latinLnBrk="0" hangingPunct="1">
        <a:lnSpc>
          <a:spcPct val="90000"/>
        </a:lnSpc>
        <a:spcBef>
          <a:spcPts val="65"/>
        </a:spcBef>
        <a:buFont typeface="Arial" panose="020B0604020202020204" pitchFamily="34" charset="0"/>
        <a:buChar char="•"/>
        <a:defRPr sz="234" kern="1200">
          <a:solidFill>
            <a:schemeClr val="tx1"/>
          </a:solidFill>
          <a:latin typeface="+mn-lt"/>
          <a:ea typeface="+mn-ea"/>
          <a:cs typeface="+mn-cs"/>
        </a:defRPr>
      </a:lvl4pPr>
      <a:lvl5pPr marL="267256" indent="-29695" algn="l" defTabSz="118781" rtl="0" eaLnBrk="1" latinLnBrk="0" hangingPunct="1">
        <a:lnSpc>
          <a:spcPct val="90000"/>
        </a:lnSpc>
        <a:spcBef>
          <a:spcPts val="65"/>
        </a:spcBef>
        <a:buFont typeface="Arial" panose="020B0604020202020204" pitchFamily="34" charset="0"/>
        <a:buChar char="•"/>
        <a:defRPr sz="234" kern="1200">
          <a:solidFill>
            <a:schemeClr val="tx1"/>
          </a:solidFill>
          <a:latin typeface="+mn-lt"/>
          <a:ea typeface="+mn-ea"/>
          <a:cs typeface="+mn-cs"/>
        </a:defRPr>
      </a:lvl5pPr>
      <a:lvl6pPr marL="326647" indent="-29695" algn="l" defTabSz="118781" rtl="0" eaLnBrk="1" latinLnBrk="0" hangingPunct="1">
        <a:lnSpc>
          <a:spcPct val="90000"/>
        </a:lnSpc>
        <a:spcBef>
          <a:spcPts val="65"/>
        </a:spcBef>
        <a:buFont typeface="Arial" panose="020B0604020202020204" pitchFamily="34" charset="0"/>
        <a:buChar char="•"/>
        <a:defRPr sz="234" kern="1200">
          <a:solidFill>
            <a:schemeClr val="tx1"/>
          </a:solidFill>
          <a:latin typeface="+mn-lt"/>
          <a:ea typeface="+mn-ea"/>
          <a:cs typeface="+mn-cs"/>
        </a:defRPr>
      </a:lvl6pPr>
      <a:lvl7pPr marL="386037" indent="-29695" algn="l" defTabSz="118781" rtl="0" eaLnBrk="1" latinLnBrk="0" hangingPunct="1">
        <a:lnSpc>
          <a:spcPct val="90000"/>
        </a:lnSpc>
        <a:spcBef>
          <a:spcPts val="65"/>
        </a:spcBef>
        <a:buFont typeface="Arial" panose="020B0604020202020204" pitchFamily="34" charset="0"/>
        <a:buChar char="•"/>
        <a:defRPr sz="234" kern="1200">
          <a:solidFill>
            <a:schemeClr val="tx1"/>
          </a:solidFill>
          <a:latin typeface="+mn-lt"/>
          <a:ea typeface="+mn-ea"/>
          <a:cs typeface="+mn-cs"/>
        </a:defRPr>
      </a:lvl7pPr>
      <a:lvl8pPr marL="445427" indent="-29695" algn="l" defTabSz="118781" rtl="0" eaLnBrk="1" latinLnBrk="0" hangingPunct="1">
        <a:lnSpc>
          <a:spcPct val="90000"/>
        </a:lnSpc>
        <a:spcBef>
          <a:spcPts val="65"/>
        </a:spcBef>
        <a:buFont typeface="Arial" panose="020B0604020202020204" pitchFamily="34" charset="0"/>
        <a:buChar char="•"/>
        <a:defRPr sz="234" kern="1200">
          <a:solidFill>
            <a:schemeClr val="tx1"/>
          </a:solidFill>
          <a:latin typeface="+mn-lt"/>
          <a:ea typeface="+mn-ea"/>
          <a:cs typeface="+mn-cs"/>
        </a:defRPr>
      </a:lvl8pPr>
      <a:lvl9pPr marL="504817" indent="-29695" algn="l" defTabSz="118781" rtl="0" eaLnBrk="1" latinLnBrk="0" hangingPunct="1">
        <a:lnSpc>
          <a:spcPct val="90000"/>
        </a:lnSpc>
        <a:spcBef>
          <a:spcPts val="65"/>
        </a:spcBef>
        <a:buFont typeface="Arial" panose="020B0604020202020204" pitchFamily="34" charset="0"/>
        <a:buChar char="•"/>
        <a:defRPr sz="2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81" rtl="0" eaLnBrk="1" latinLnBrk="0" hangingPunct="1">
        <a:defRPr sz="234" kern="1200">
          <a:solidFill>
            <a:schemeClr val="tx1"/>
          </a:solidFill>
          <a:latin typeface="+mn-lt"/>
          <a:ea typeface="+mn-ea"/>
          <a:cs typeface="+mn-cs"/>
        </a:defRPr>
      </a:lvl1pPr>
      <a:lvl2pPr marL="59390" algn="l" defTabSz="118781" rtl="0" eaLnBrk="1" latinLnBrk="0" hangingPunct="1">
        <a:defRPr sz="234" kern="1200">
          <a:solidFill>
            <a:schemeClr val="tx1"/>
          </a:solidFill>
          <a:latin typeface="+mn-lt"/>
          <a:ea typeface="+mn-ea"/>
          <a:cs typeface="+mn-cs"/>
        </a:defRPr>
      </a:lvl2pPr>
      <a:lvl3pPr marL="118781" algn="l" defTabSz="118781" rtl="0" eaLnBrk="1" latinLnBrk="0" hangingPunct="1">
        <a:defRPr sz="234" kern="1200">
          <a:solidFill>
            <a:schemeClr val="tx1"/>
          </a:solidFill>
          <a:latin typeface="+mn-lt"/>
          <a:ea typeface="+mn-ea"/>
          <a:cs typeface="+mn-cs"/>
        </a:defRPr>
      </a:lvl3pPr>
      <a:lvl4pPr marL="178171" algn="l" defTabSz="118781" rtl="0" eaLnBrk="1" latinLnBrk="0" hangingPunct="1">
        <a:defRPr sz="234" kern="1200">
          <a:solidFill>
            <a:schemeClr val="tx1"/>
          </a:solidFill>
          <a:latin typeface="+mn-lt"/>
          <a:ea typeface="+mn-ea"/>
          <a:cs typeface="+mn-cs"/>
        </a:defRPr>
      </a:lvl4pPr>
      <a:lvl5pPr marL="237561" algn="l" defTabSz="118781" rtl="0" eaLnBrk="1" latinLnBrk="0" hangingPunct="1">
        <a:defRPr sz="234" kern="1200">
          <a:solidFill>
            <a:schemeClr val="tx1"/>
          </a:solidFill>
          <a:latin typeface="+mn-lt"/>
          <a:ea typeface="+mn-ea"/>
          <a:cs typeface="+mn-cs"/>
        </a:defRPr>
      </a:lvl5pPr>
      <a:lvl6pPr marL="296951" algn="l" defTabSz="118781" rtl="0" eaLnBrk="1" latinLnBrk="0" hangingPunct="1">
        <a:defRPr sz="234" kern="1200">
          <a:solidFill>
            <a:schemeClr val="tx1"/>
          </a:solidFill>
          <a:latin typeface="+mn-lt"/>
          <a:ea typeface="+mn-ea"/>
          <a:cs typeface="+mn-cs"/>
        </a:defRPr>
      </a:lvl6pPr>
      <a:lvl7pPr marL="356342" algn="l" defTabSz="118781" rtl="0" eaLnBrk="1" latinLnBrk="0" hangingPunct="1">
        <a:defRPr sz="234" kern="1200">
          <a:solidFill>
            <a:schemeClr val="tx1"/>
          </a:solidFill>
          <a:latin typeface="+mn-lt"/>
          <a:ea typeface="+mn-ea"/>
          <a:cs typeface="+mn-cs"/>
        </a:defRPr>
      </a:lvl7pPr>
      <a:lvl8pPr marL="415732" algn="l" defTabSz="118781" rtl="0" eaLnBrk="1" latinLnBrk="0" hangingPunct="1">
        <a:defRPr sz="234" kern="1200">
          <a:solidFill>
            <a:schemeClr val="tx1"/>
          </a:solidFill>
          <a:latin typeface="+mn-lt"/>
          <a:ea typeface="+mn-ea"/>
          <a:cs typeface="+mn-cs"/>
        </a:defRPr>
      </a:lvl8pPr>
      <a:lvl9pPr marL="475122" algn="l" defTabSz="118781" rtl="0" eaLnBrk="1" latinLnBrk="0" hangingPunct="1">
        <a:defRPr sz="2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B27FC93-CF43-4298-BDB9-C2A7668E7F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9" t="5066"/>
          <a:stretch/>
        </p:blipFill>
        <p:spPr>
          <a:xfrm>
            <a:off x="0" y="-26194"/>
            <a:ext cx="1654969" cy="1139231"/>
          </a:xfrm>
          <a:prstGeom prst="rect">
            <a:avLst/>
          </a:prstGeom>
          <a:solidFill>
            <a:schemeClr val="bg1">
              <a:alpha val="0"/>
            </a:schemeClr>
          </a:solidFill>
          <a:effectLst>
            <a:outerShdw blurRad="50800" dist="50800" dir="5400000" algn="ctr" rotWithShape="0">
              <a:schemeClr val="bg1"/>
            </a:outerShdw>
          </a:effectLst>
        </p:spPr>
      </p:pic>
      <p:grpSp>
        <p:nvGrpSpPr>
          <p:cNvPr id="9" name="Grupo 8">
            <a:extLst>
              <a:ext uri="{FF2B5EF4-FFF2-40B4-BE49-F238E27FC236}">
                <a16:creationId xmlns:a16="http://schemas.microsoft.com/office/drawing/2014/main" id="{7B417318-392B-4191-85B7-F2BEAF4FC38A}"/>
              </a:ext>
            </a:extLst>
          </p:cNvPr>
          <p:cNvGrpSpPr/>
          <p:nvPr/>
        </p:nvGrpSpPr>
        <p:grpSpPr>
          <a:xfrm>
            <a:off x="67866" y="642938"/>
            <a:ext cx="1262063" cy="384990"/>
            <a:chOff x="83343" y="459581"/>
            <a:chExt cx="1262063" cy="384990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F1BF1225-D446-46C9-9B35-6A4097DF8259}"/>
                </a:ext>
              </a:extLst>
            </p:cNvPr>
            <p:cNvSpPr txBox="1"/>
            <p:nvPr/>
          </p:nvSpPr>
          <p:spPr>
            <a:xfrm>
              <a:off x="83343" y="567572"/>
              <a:ext cx="126206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just"/>
              <a:r>
                <a:rPr lang="es-ES" sz="300" dirty="0">
                  <a:latin typeface="Lato" panose="020F0502020204030203"/>
                </a:rPr>
                <a:t>Utiliza esta plantilla y personalízala con los datos de tu gestoría. Solo tendrás que cambiar el texto en donde pone “Ejemplo” y poner tus datos. Luego guarda las imágenes en formato .png y compártelas en tu perfil de </a:t>
              </a:r>
              <a:r>
                <a:rPr lang="es-ES" sz="300" dirty="0" err="1">
                  <a:latin typeface="Lato" panose="020F0502020204030203"/>
                </a:rPr>
                <a:t>LinkedIN</a:t>
              </a:r>
              <a:r>
                <a:rPr lang="es-ES" sz="300" dirty="0">
                  <a:latin typeface="Lato" panose="020F0502020204030203"/>
                </a:rPr>
                <a:t>. </a:t>
              </a:r>
              <a:endParaRPr lang="es-ES" sz="1000" dirty="0">
                <a:latin typeface="Lato" panose="020F0502020204030203"/>
              </a:endParaRPr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FD926E1C-7FCC-4584-A5FD-1E10727717E7}"/>
                </a:ext>
              </a:extLst>
            </p:cNvPr>
            <p:cNvSpPr txBox="1"/>
            <p:nvPr/>
          </p:nvSpPr>
          <p:spPr>
            <a:xfrm>
              <a:off x="83344" y="459581"/>
              <a:ext cx="1262062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ES" sz="400" dirty="0">
                  <a:latin typeface="Lato" panose="020F0502020204030203"/>
                </a:rPr>
                <a:t>Plantilla editable para promocionar tu gestoría</a:t>
              </a:r>
            </a:p>
          </p:txBody>
        </p:sp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F4A4141D-B57E-4742-99F8-867D949493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069" y="951322"/>
            <a:ext cx="154780" cy="118904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33033B1E-6C93-4277-BEA1-F04395914C17}"/>
              </a:ext>
            </a:extLst>
          </p:cNvPr>
          <p:cNvSpPr/>
          <p:nvPr/>
        </p:nvSpPr>
        <p:spPr>
          <a:xfrm>
            <a:off x="130969" y="414338"/>
            <a:ext cx="116443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6360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48F5059-2764-4B99-ABC3-3C10E1A097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FED470-7682-4EEF-B88F-CC66F276CB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D8B7520-7667-40C2-A25F-313CDA24D7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8311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3DFF8089-45A2-4741-9952-E3AB4322A1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0116F29-4D7A-44DB-B808-A80C72E5F6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C6D688C-DBCC-430F-A37B-DA126399F5E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44DFD66-5E35-45E7-93E1-46C562AFC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94495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5E195334-2F53-459B-BA3C-10239E33BF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0076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48C2E00-936F-42DF-B651-DEE88FB27C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80251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E7D7C44E-48E1-4412-A84E-C884B4DDCF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8248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5EAC29E-3B1C-4FB1-B39B-F13B966DEA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73E404-2DB0-4825-A31D-17551501EB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43802" y="707639"/>
            <a:ext cx="933453" cy="138499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9B6E3F1-0994-41A7-A3FA-FF886EA3B6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8223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CA8EF13-E646-437C-869F-2D4723BD68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9034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9B75AF5E-11C7-47BF-92A7-81F24D5AFC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17811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51</Words>
  <Application>Microsoft Office PowerPoint</Application>
  <PresentationFormat>Personalizado</PresentationFormat>
  <Paragraphs>2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Lato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Sabela Permuy</dc:creator>
  <cp:lastModifiedBy>Sabela Permuy</cp:lastModifiedBy>
  <cp:revision>12</cp:revision>
  <dcterms:created xsi:type="dcterms:W3CDTF">2020-04-17T13:52:58Z</dcterms:created>
  <dcterms:modified xsi:type="dcterms:W3CDTF">2020-04-23T08:53:38Z</dcterms:modified>
</cp:coreProperties>
</file>